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8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8000"/>
    <a:srgbClr val="33CC33"/>
    <a:srgbClr val="996633"/>
    <a:srgbClr val="CC3300"/>
    <a:srgbClr val="CC0099"/>
    <a:srgbClr val="FF6600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83415-F6D6-4096-94F1-8317A119057A}" type="datetimeFigureOut">
              <a:rPr lang="fr-FR" smtClean="0"/>
              <a:pPr/>
              <a:t>02/03/2015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79AF3-7EEC-4394-B884-D1E0259423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83415-F6D6-4096-94F1-8317A119057A}" type="datetimeFigureOut">
              <a:rPr lang="fr-FR" smtClean="0"/>
              <a:pPr/>
              <a:t>02/03/2015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79AF3-7EEC-4394-B884-D1E0259423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83415-F6D6-4096-94F1-8317A119057A}" type="datetimeFigureOut">
              <a:rPr lang="fr-FR" smtClean="0"/>
              <a:pPr/>
              <a:t>02/03/2015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79AF3-7EEC-4394-B884-D1E0259423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83415-F6D6-4096-94F1-8317A119057A}" type="datetimeFigureOut">
              <a:rPr lang="fr-FR" smtClean="0"/>
              <a:pPr/>
              <a:t>02/03/2015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79AF3-7EEC-4394-B884-D1E0259423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83415-F6D6-4096-94F1-8317A119057A}" type="datetimeFigureOut">
              <a:rPr lang="fr-FR" smtClean="0"/>
              <a:pPr/>
              <a:t>02/03/2015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79AF3-7EEC-4394-B884-D1E0259423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83415-F6D6-4096-94F1-8317A119057A}" type="datetimeFigureOut">
              <a:rPr lang="fr-FR" smtClean="0"/>
              <a:pPr/>
              <a:t>02/03/2015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79AF3-7EEC-4394-B884-D1E0259423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83415-F6D6-4096-94F1-8317A119057A}" type="datetimeFigureOut">
              <a:rPr lang="fr-FR" smtClean="0"/>
              <a:pPr/>
              <a:t>02/03/2015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79AF3-7EEC-4394-B884-D1E0259423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83415-F6D6-4096-94F1-8317A119057A}" type="datetimeFigureOut">
              <a:rPr lang="fr-FR" smtClean="0"/>
              <a:pPr/>
              <a:t>02/03/2015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79AF3-7EEC-4394-B884-D1E0259423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83415-F6D6-4096-94F1-8317A119057A}" type="datetimeFigureOut">
              <a:rPr lang="fr-FR" smtClean="0"/>
              <a:pPr/>
              <a:t>02/03/2015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79AF3-7EEC-4394-B884-D1E0259423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83415-F6D6-4096-94F1-8317A119057A}" type="datetimeFigureOut">
              <a:rPr lang="fr-FR" smtClean="0"/>
              <a:pPr/>
              <a:t>02/03/2015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79AF3-7EEC-4394-B884-D1E0259423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83415-F6D6-4096-94F1-8317A119057A}" type="datetimeFigureOut">
              <a:rPr lang="fr-FR" smtClean="0"/>
              <a:pPr/>
              <a:t>02/03/2015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79AF3-7EEC-4394-B884-D1E0259423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83415-F6D6-4096-94F1-8317A119057A}" type="datetimeFigureOut">
              <a:rPr lang="fr-FR" smtClean="0"/>
              <a:pPr/>
              <a:t>02/03/2015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79AF3-7EEC-4394-B884-D1E0259423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s://mail.google.com/mail/u/0/?ui=2&amp;ik=6387738bed&amp;view=fimg&amp;th=14bd530160c29ea8&amp;attid=0.0.2&amp;disp=emb&amp;attbid=ANGjdJ-UFTshmfk3dqU8bf5gEjYSiJVAmmyKzZPS7qwGgO9AFA9O8e7YlqXZk4iDDMgXKS3ekv8SeXaoy07SFaZa6Dj8yBpKSUcKhykfoS7urrNXw77UGw4ACJGuCXw&amp;sz=s0-l75-ft&amp;ats=1425225041164&amp;rm=14bd530160c29ea8&amp;zw&amp;atsh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AutoShape 4" descr="https://mail.google.com/mail/u/0/?ui=2&amp;ik=6387738bed&amp;view=fimg&amp;th=14bd530160c29ea8&amp;attid=0.0.2&amp;disp=emb&amp;attbid=ANGjdJ-UFTshmfk3dqU8bf5gEjYSiJVAmmyKzZPS7qwGgO9AFA9O8e7YlqXZk4iDDMgXKS3ekv8SeXaoy07SFaZa6Dj8yBpKSUcKhykfoS7urrNXw77UGw4ACJGuCXw&amp;sz=s0-l75-ft&amp;ats=1425225041164&amp;rm=14bd530160c29ea8&amp;zw&amp;atsh=1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AutoShape 6" descr="https://mail.google.com/mail/u/0/?ui=2&amp;ik=6387738bed&amp;view=fimg&amp;th=14bd530160c29ea8&amp;attid=0.0.2&amp;disp=emb&amp;attbid=ANGjdJ-UFTshmfk3dqU8bf5gEjYSiJVAmmyKzZPS7qwGgO9AFA9O8e7YlqXZk4iDDMgXKS3ekv8SeXaoy07SFaZa6Dj8yBpKSUcKhykfoS7urrNXw77UGw4ACJGuCXw&amp;sz=s0-l75-ft&amp;ats=1425225041164&amp;rm=14bd530160c29ea8&amp;zw&amp;atsh=1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191" y="836712"/>
            <a:ext cx="8887618" cy="5788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452487" y="29729"/>
            <a:ext cx="814407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spc="50" dirty="0" err="1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Valmoutier</a:t>
            </a:r>
            <a:r>
              <a:rPr lang="fr-FR" b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- projet TP line – Comparaison  des consommations  sur 2 pavillons: [A - énergivore ] &amp;[B -économe] en Wh &amp; €</a:t>
            </a:r>
          </a:p>
          <a:p>
            <a:pPr lvl="0" algn="ctr"/>
            <a:r>
              <a:rPr lang="fr-FR" sz="1400" b="1" i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Avec la répartitions des besoins en chauffage(bâti + Eau Chaude) &amp; Equipements ménagers   </a:t>
            </a:r>
            <a:endParaRPr lang="fr-FR" sz="1400" b="1" i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97477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272478"/>
              </p:ext>
            </p:extLst>
          </p:nvPr>
        </p:nvGraphicFramePr>
        <p:xfrm>
          <a:off x="-2" y="16"/>
          <a:ext cx="9144005" cy="6857964"/>
        </p:xfrm>
        <a:graphic>
          <a:graphicData uri="http://schemas.openxmlformats.org/drawingml/2006/table">
            <a:tbl>
              <a:tblPr/>
              <a:tblGrid>
                <a:gridCol w="1371871"/>
                <a:gridCol w="393526"/>
                <a:gridCol w="307442"/>
                <a:gridCol w="307442"/>
                <a:gridCol w="307442"/>
                <a:gridCol w="307442"/>
                <a:gridCol w="307442"/>
                <a:gridCol w="307442"/>
                <a:gridCol w="307442"/>
                <a:gridCol w="307442"/>
                <a:gridCol w="307442"/>
                <a:gridCol w="307442"/>
                <a:gridCol w="307442"/>
                <a:gridCol w="307442"/>
                <a:gridCol w="307442"/>
                <a:gridCol w="307442"/>
                <a:gridCol w="307442"/>
                <a:gridCol w="307442"/>
                <a:gridCol w="307442"/>
                <a:gridCol w="307442"/>
                <a:gridCol w="307442"/>
                <a:gridCol w="307442"/>
                <a:gridCol w="307442"/>
                <a:gridCol w="307442"/>
                <a:gridCol w="307442"/>
                <a:gridCol w="307442"/>
              </a:tblGrid>
              <a:tr h="2672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Pavillon [B] 6 Pièces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4"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Bradley Hand ITC"/>
                        </a:rPr>
                        <a:t>Mode de vie et fonctionnement des équipements 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23478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Heures &gt;</a:t>
                      </a:r>
                    </a:p>
                  </a:txBody>
                  <a:tcPr marL="3182" marR="3182" marT="3182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P.A.C RDC &amp; 1er- Jours hors EJP &gt;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hiver</a:t>
                      </a:r>
                    </a:p>
                  </a:txBody>
                  <a:tcPr marL="3182" marR="3182" marT="31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18°C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18°C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18°C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18°C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18°C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18°C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18°C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18°C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20/21°C</a:t>
                      </a:r>
                    </a:p>
                  </a:txBody>
                  <a:tcPr marL="3182" marR="3182" marT="318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20/21°C</a:t>
                      </a:r>
                    </a:p>
                  </a:txBody>
                  <a:tcPr marL="3182" marR="3182" marT="318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20/21°C</a:t>
                      </a:r>
                    </a:p>
                  </a:txBody>
                  <a:tcPr marL="3182" marR="3182" marT="318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20/21°C</a:t>
                      </a:r>
                    </a:p>
                  </a:txBody>
                  <a:tcPr marL="3182" marR="3182" marT="318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20/21°C</a:t>
                      </a:r>
                    </a:p>
                  </a:txBody>
                  <a:tcPr marL="3182" marR="3182" marT="318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20/21°C</a:t>
                      </a:r>
                    </a:p>
                  </a:txBody>
                  <a:tcPr marL="3182" marR="3182" marT="318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20/21°C</a:t>
                      </a:r>
                    </a:p>
                  </a:txBody>
                  <a:tcPr marL="3182" marR="3182" marT="318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20/21°C</a:t>
                      </a:r>
                    </a:p>
                  </a:txBody>
                  <a:tcPr marL="3182" marR="3182" marT="318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20/21°C</a:t>
                      </a:r>
                    </a:p>
                  </a:txBody>
                  <a:tcPr marL="3182" marR="3182" marT="318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20/21°C</a:t>
                      </a:r>
                    </a:p>
                  </a:txBody>
                  <a:tcPr marL="3182" marR="3182" marT="318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20/21°C</a:t>
                      </a:r>
                    </a:p>
                  </a:txBody>
                  <a:tcPr marL="3182" marR="3182" marT="318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20/21°C</a:t>
                      </a:r>
                    </a:p>
                  </a:txBody>
                  <a:tcPr marL="3182" marR="3182" marT="3182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18°C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18°C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18°C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18°C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P.A.C RDC &amp; 1er - Jours EJP &gt;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hiver</a:t>
                      </a:r>
                    </a:p>
                  </a:txBody>
                  <a:tcPr marL="3182" marR="3182" marT="31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Poîle à bois ventilé hors EJP &gt;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 J/an</a:t>
                      </a:r>
                    </a:p>
                  </a:txBody>
                  <a:tcPr marL="3182" marR="3182" marT="3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Ventilateur 1er étage- hors EJP &gt;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 J/an</a:t>
                      </a:r>
                    </a:p>
                  </a:txBody>
                  <a:tcPr marL="3182" marR="3182" marT="3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Poîle à bois ventilé Jours EJP &gt;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 J/an</a:t>
                      </a:r>
                    </a:p>
                  </a:txBody>
                  <a:tcPr marL="3182" marR="3182" marT="3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Ventilateur 1er étage- jours EJP &gt;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 J/an</a:t>
                      </a:r>
                    </a:p>
                  </a:txBody>
                  <a:tcPr marL="3182" marR="3182" marT="3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Chauffage Atelier &gt;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Marche Ponctuelle - Surface non intégrée dans la surface habitable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VMC -Double Flux (hiver) &gt;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MN 60'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VMC -Double Flux (été) &gt;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MP 15'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Marche Ponctuelle de 15'- par impulsion lors de l'occupation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VMC -Double Flux (à la demande) &gt;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MF</a:t>
                      </a:r>
                    </a:p>
                  </a:txBody>
                  <a:tcPr marL="3182" marR="3182" marT="31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Marche forcée Ponctuelle en fonction des besoins 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Chauffe eau Thermodynamique-Hors EJP&gt;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Chauffe eau Thermodynamique-Jours EJP&gt;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254"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Congélateur &amp; Réfrigérateur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Marche Régulée par les thermostats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micro-ondes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Marche Ponctuelle en fonction des besoins  (Matin midi soir)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Lave Vaisselle hors jours EJP&gt;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Marche Ponctuelle en fonction des besoins  (en moyenne 1fois/jour)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Lave Vaisselle jours EJP&gt;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 jours/an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254">
                <a:tc>
                  <a:txBody>
                    <a:bodyPr/>
                    <a:lstStyle/>
                    <a:p>
                      <a:pPr algn="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Four à Pyrolyse &gt;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Marche Ponctuelle en fonction des besoins  (Pyrolyse=1fois /an)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Plaque à induction &gt;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Marche Ponctuelle en fonction des besoins  (Matin midi soir)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Chauffage d'appoint S/Douches - S/Bains</a:t>
                      </a:r>
                    </a:p>
                  </a:txBody>
                  <a:tcPr marL="3182" marR="3182" marT="3182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Marche Ponctuelle en fonction des besoins  (Matin  et ou soir)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Lave Linge &gt;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Marche Ponctuelle en fonction des besoins  (1 à 2 fois semaine)- Jours EJP= programation entre 1h &amp; 6h30 du matin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254">
                <a:tc>
                  <a:txBody>
                    <a:bodyPr/>
                    <a:lstStyle/>
                    <a:p>
                      <a:pPr algn="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Séche Linge  &gt;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16"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Marche Ponctuelle en fonction des besoins  (1 à 2 fois semaine) sauf été séchage en plein air - Jours EJP= programation entre 1h &amp; 6h30 du matin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Ordinateur &gt;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imprimante &gt; 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78">
                <a:tc>
                  <a:txBody>
                    <a:bodyPr/>
                    <a:lstStyle/>
                    <a:p>
                      <a:pPr algn="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Divers appareillages &gt;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Marche Ponctuelle en fonction des besoins,</a:t>
                      </a:r>
                    </a:p>
                  </a:txBody>
                  <a:tcPr marL="3182" marR="3182" marT="31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0000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234982"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182" marR="3182" marT="318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24h</a:t>
                      </a:r>
                    </a:p>
                  </a:txBody>
                  <a:tcPr marL="3182" marR="3182" marT="3182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52312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eaLnBrk="0" fontAlgn="base" hangingPunct="0">
          <a:spcBef>
            <a:spcPct val="0"/>
          </a:spcBef>
          <a:spcAft>
            <a:spcPct val="0"/>
          </a:spcAft>
          <a:defRPr sz="1400" i="1" dirty="0" smtClean="0">
            <a:solidFill>
              <a:srgbClr val="C00000"/>
            </a:solidFill>
            <a:latin typeface="Calibri" pitchFamily="34" charset="0"/>
            <a:cs typeface="Times New Roman" pitchFamily="18" charset="0"/>
          </a:defRPr>
        </a:defPPr>
      </a:lst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1426</TotalTime>
  <Words>684</Words>
  <Application>Microsoft Office PowerPoint</Application>
  <PresentationFormat>Affichage à l'écran (4:3)</PresentationFormat>
  <Paragraphs>1212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clouet</dc:creator>
  <cp:lastModifiedBy>clouet</cp:lastModifiedBy>
  <cp:revision>129</cp:revision>
  <dcterms:created xsi:type="dcterms:W3CDTF">2012-03-13T16:01:18Z</dcterms:created>
  <dcterms:modified xsi:type="dcterms:W3CDTF">2015-03-02T18:38:41Z</dcterms:modified>
</cp:coreProperties>
</file>